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72538aea8c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72538aea8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72538aea8c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72538aea8c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725554fc2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725554fc2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72538aea8c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72538aea8c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72538aea8c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72538aea8c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">
  <p:cSld name="TITLE_2_3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">
  <p:cSld name="TITLE_2_4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">
  <p:cSld name="TITLE_2_5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">
  <p:cSld name="TITLE_2_6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">
  <p:cSld name="TITLE_2_7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">
  <p:cSld name="TITLE_2_8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">
  <p:cSld name="TITLE_2_9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">
  <p:cSld name="TITLE_2_10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">
  <p:cSld name="TITLE_2_1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">
  <p:cSld name="TITLE_2_1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cher Directions 1">
  <p:cSld name="TITLE_6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">
  <p:cSld name="TITLE_2_1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">
  <p:cSld name="TITLE_2_14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">
  <p:cSld name="TITLE_2_15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">
  <p:cSld name="TITLE_2_16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">
  <p:cSld name="TITLE_2_17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">
  <p:cSld name="TITLE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">
  <p:cSld name="BLANK_19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">
  <p:cSld name="BLANK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">
  <p:cSld name="BLANK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">
  <p:cSld name="BLANK_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cher Directions 2">
  <p:cSld name="TITLE_5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">
  <p:cSld name="BLANK_4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">
  <p:cSld name="BLANK_6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">
  <p:cSld name="BLANK_7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">
  <p:cSld name="BLANK_8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" name="Google Shape;1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">
  <p:cSld name="BLANK_9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">
  <p:cSld name="BLANK_10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">
  <p:cSld name="BLANK_1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">
  <p:cSld name="BLANK_1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">
  <p:cSld name="BLANK_1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">
  <p:cSld name="BLANK_14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" name="Google Shape;12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cher Directions 3">
  <p:cSld name="TITLE_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">
  <p:cSld name="BLANK_15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 a number">
  <p:cSld name="BLANK_16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 name only">
  <p:cSld name="BLANK_17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credits">
  <p:cSld name="BLANK_18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" name="Google Shape;13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">
  <p:cSld name="TITLE_4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">
  <p:cSld name="TITLE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">
  <p:cSld name="TITLE_2_18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52400"/>
            <a:ext cx="8167656" cy="459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TITLE_2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">
  <p:cSld name="TITLE_2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