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Lexend Deca"/>
      <p:regular r:id="rId14"/>
      <p:bold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LexendDeca-bold.fntdata"/><Relationship Id="rId14" Type="http://schemas.openxmlformats.org/officeDocument/2006/relationships/font" Target="fonts/LexendDec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7411752e2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7411752e2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411752e2d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411752e2d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411752e2d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411752e2d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ae94aac4c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6ae94aac4c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411752e2d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411752e2d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f7a2f2bd9c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f7a2f2bd9c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e4233c2f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e4233c2f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7a2f2bd9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f7a2f2bd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BJ Title Page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BJ Low Distraction">
  <p:cSld name="CUSTOM_4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1"/>
          <p:cNvSpPr txBox="1"/>
          <p:nvPr>
            <p:ph idx="1" type="body"/>
          </p:nvPr>
        </p:nvSpPr>
        <p:spPr>
          <a:xfrm>
            <a:off x="465800" y="525250"/>
            <a:ext cx="3894900" cy="42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11"/>
          <p:cNvSpPr txBox="1"/>
          <p:nvPr>
            <p:ph idx="2" type="body"/>
          </p:nvPr>
        </p:nvSpPr>
        <p:spPr>
          <a:xfrm>
            <a:off x="4820200" y="525250"/>
            <a:ext cx="3894900" cy="42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BJ on Bread">
  <p:cSld name="BLANK_2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" name="Google Shape;4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2"/>
          <p:cNvSpPr txBox="1"/>
          <p:nvPr>
            <p:ph idx="1" type="subTitle"/>
          </p:nvPr>
        </p:nvSpPr>
        <p:spPr>
          <a:xfrm>
            <a:off x="535450" y="913875"/>
            <a:ext cx="37071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000"/>
            </a:lvl9pPr>
          </a:lstStyle>
          <a:p/>
        </p:txBody>
      </p:sp>
      <p:sp>
        <p:nvSpPr>
          <p:cNvPr id="42" name="Google Shape;42;p12"/>
          <p:cNvSpPr txBox="1"/>
          <p:nvPr>
            <p:ph idx="2" type="subTitle"/>
          </p:nvPr>
        </p:nvSpPr>
        <p:spPr>
          <a:xfrm>
            <a:off x="4956425" y="913875"/>
            <a:ext cx="3707100" cy="4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BJ Simple">
  <p:cSld name="BLANK_3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3"/>
          <p:cNvSpPr txBox="1"/>
          <p:nvPr>
            <p:ph idx="1" type="subTitle"/>
          </p:nvPr>
        </p:nvSpPr>
        <p:spPr>
          <a:xfrm>
            <a:off x="288325" y="433350"/>
            <a:ext cx="4215000" cy="45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000"/>
            </a:lvl9pPr>
          </a:lstStyle>
          <a:p/>
        </p:txBody>
      </p:sp>
      <p:sp>
        <p:nvSpPr>
          <p:cNvPr id="47" name="Google Shape;47;p13"/>
          <p:cNvSpPr txBox="1"/>
          <p:nvPr>
            <p:ph idx="2" type="subTitle"/>
          </p:nvPr>
        </p:nvSpPr>
        <p:spPr>
          <a:xfrm>
            <a:off x="4683225" y="433275"/>
            <a:ext cx="4215000" cy="45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BJ Simple 1">
  <p:cSld name="BLANK_3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" name="Google Shape;5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4"/>
          <p:cNvSpPr txBox="1"/>
          <p:nvPr>
            <p:ph idx="1" type="body"/>
          </p:nvPr>
        </p:nvSpPr>
        <p:spPr>
          <a:xfrm>
            <a:off x="624350" y="836200"/>
            <a:ext cx="3547800" cy="39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2" type="body"/>
          </p:nvPr>
        </p:nvSpPr>
        <p:spPr>
          <a:xfrm>
            <a:off x="5097700" y="836200"/>
            <a:ext cx="3547800" cy="39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BJ Single Space">
  <p:cSld name="CUSTOM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1743675" y="192200"/>
            <a:ext cx="7112100" cy="46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BJ Single Space">
  <p:cSld name="CUSTOM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"/>
          <p:cNvSpPr txBox="1"/>
          <p:nvPr>
            <p:ph idx="1" type="subTitle"/>
          </p:nvPr>
        </p:nvSpPr>
        <p:spPr>
          <a:xfrm>
            <a:off x="1743675" y="192200"/>
            <a:ext cx="7112100" cy="46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BJ Dripping Yummy">
  <p:cSld name="BLANK_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/>
          <p:nvPr>
            <p:ph idx="1" type="subTitle"/>
          </p:nvPr>
        </p:nvSpPr>
        <p:spPr>
          <a:xfrm>
            <a:off x="288325" y="823875"/>
            <a:ext cx="4215000" cy="41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sz="30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30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30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30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30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30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30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3000"/>
            </a:lvl9pPr>
          </a:lstStyle>
          <a:p/>
        </p:txBody>
      </p:sp>
      <p:sp>
        <p:nvSpPr>
          <p:cNvPr id="22" name="Google Shape;22;p5"/>
          <p:cNvSpPr txBox="1"/>
          <p:nvPr>
            <p:ph idx="2" type="subTitle"/>
          </p:nvPr>
        </p:nvSpPr>
        <p:spPr>
          <a:xfrm>
            <a:off x="4683225" y="823775"/>
            <a:ext cx="4215000" cy="41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7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rections 1">
  <p:cSld name="CUSTOM_2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507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5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rections 2">
  <p:cSld name="CUSTOM_3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rections 3">
  <p:cSld name="CUSTOM_6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0"/>
          <p:cNvPicPr preferRelativeResize="0"/>
          <p:nvPr/>
        </p:nvPicPr>
        <p:blipFill rotWithShape="1">
          <a:blip r:embed="rId3">
            <a:alphaModFix/>
          </a:blip>
          <a:srcRect b="6672" l="0" r="0" t="0"/>
          <a:stretch/>
        </p:blipFill>
        <p:spPr>
          <a:xfrm>
            <a:off x="0" y="0"/>
            <a:ext cx="9144003" cy="48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exend Deca"/>
              <a:buChar char="●"/>
              <a:defRPr sz="1800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 Deca"/>
              <a:buChar char="○"/>
              <a:defRPr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 Deca"/>
              <a:buChar char="■"/>
              <a:defRPr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 Deca"/>
              <a:buChar char="●"/>
              <a:defRPr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 Deca"/>
              <a:buChar char="○"/>
              <a:defRPr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 Deca"/>
              <a:buChar char="■"/>
              <a:defRPr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 Deca"/>
              <a:buChar char="●"/>
              <a:defRPr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 Deca"/>
              <a:buChar char="○"/>
              <a:defRPr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exend Deca"/>
              <a:buChar char="■"/>
              <a:defRPr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/>
          <p:nvPr/>
        </p:nvSpPr>
        <p:spPr>
          <a:xfrm>
            <a:off x="-251500" y="1942275"/>
            <a:ext cx="2552100" cy="1704600"/>
          </a:xfrm>
          <a:prstGeom prst="roundRect">
            <a:avLst>
              <a:gd fmla="val 16667" name="adj"/>
            </a:avLst>
          </a:prstGeom>
          <a:solidFill>
            <a:srgbClr val="CA1C0C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Teacher takes notes on this side with the class. Depending on ability, students may copy notes on a slide while the teacher is reading/writing, as a shared note taking activity.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8" name="Google Shape;78;p20"/>
          <p:cNvSpPr txBox="1"/>
          <p:nvPr>
            <p:ph idx="1" type="body"/>
          </p:nvPr>
        </p:nvSpPr>
        <p:spPr>
          <a:xfrm>
            <a:off x="624350" y="836200"/>
            <a:ext cx="3547800" cy="39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20"/>
          <p:cNvSpPr txBox="1"/>
          <p:nvPr>
            <p:ph idx="2" type="body"/>
          </p:nvPr>
        </p:nvSpPr>
        <p:spPr>
          <a:xfrm>
            <a:off x="5097700" y="836200"/>
            <a:ext cx="3547800" cy="39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/>
          <p:nvPr>
            <p:ph idx="1" type="subTitle"/>
          </p:nvPr>
        </p:nvSpPr>
        <p:spPr>
          <a:xfrm>
            <a:off x="1743675" y="192200"/>
            <a:ext cx="7112100" cy="46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21"/>
          <p:cNvSpPr/>
          <p:nvPr/>
        </p:nvSpPr>
        <p:spPr>
          <a:xfrm>
            <a:off x="-166625" y="1950975"/>
            <a:ext cx="3488100" cy="945900"/>
          </a:xfrm>
          <a:prstGeom prst="roundRect">
            <a:avLst>
              <a:gd fmla="val 16667" name="adj"/>
            </a:avLst>
          </a:prstGeom>
          <a:solidFill>
            <a:srgbClr val="CA1C0C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Student one uses this slide for writing.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/>
          <p:nvPr>
            <p:ph idx="1" type="subTitle"/>
          </p:nvPr>
        </p:nvSpPr>
        <p:spPr>
          <a:xfrm>
            <a:off x="1743675" y="192200"/>
            <a:ext cx="7112100" cy="46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2"/>
          <p:cNvSpPr/>
          <p:nvPr/>
        </p:nvSpPr>
        <p:spPr>
          <a:xfrm>
            <a:off x="-111325" y="1939900"/>
            <a:ext cx="3261600" cy="945900"/>
          </a:xfrm>
          <a:prstGeom prst="roundRect">
            <a:avLst>
              <a:gd fmla="val 16667" name="adj"/>
            </a:avLst>
          </a:prstGeom>
          <a:solidFill>
            <a:srgbClr val="CA1C0C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Student two uses this slide for writing.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