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sldIdLst>
    <p:sldId id="256" r:id="rId2"/>
  </p:sldIdLst>
  <p:sldSz cx="7132638" cy="411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87" d="100"/>
          <a:sy n="187" d="100"/>
        </p:scale>
        <p:origin x="192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504AD2-EE21-C64E-A0E2-005E20A7C3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62711" y="4294084"/>
            <a:ext cx="9060377" cy="110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4464" tIns="22231" rIns="44464" bIns="222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446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83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EduProtocols: </a:t>
            </a:r>
            <a:r>
              <a:rPr kumimoji="0" lang="en-US" altLang="en-US" sz="583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583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SENTENCE PARTS</a:t>
            </a:r>
            <a:endParaRPr kumimoji="0" lang="en-US" altLang="en-US" sz="58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4446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83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Creator: Jon Corippo, modified with permission: Marlena Hebern</a:t>
            </a:r>
            <a:endParaRPr kumimoji="0" lang="en-US" altLang="en-US" sz="58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4446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83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Feel free to share, and modify, but never sell this!</a:t>
            </a:r>
            <a:r>
              <a:rPr kumimoji="0" lang="en-US" altLang="en-US" sz="583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altLang="en-US" sz="583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Thanks</a:t>
            </a:r>
            <a:endParaRPr kumimoji="0" lang="en-US" altLang="en-US" sz="583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4446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83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  </a:t>
            </a:r>
            <a:r>
              <a:rPr kumimoji="0" lang="en-US" altLang="en-US" sz="515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</a:t>
            </a:r>
            <a:endParaRPr kumimoji="0" lang="en-US" altLang="en-US" sz="876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C0D0CC1-044A-C149-8C14-56EB1BB861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424" y="4114802"/>
            <a:ext cx="859451" cy="34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F2951751-4ED7-4842-97FB-99E43191C7D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420" y="0"/>
            <a:ext cx="701779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66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369" y="219075"/>
            <a:ext cx="6151900" cy="795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369" y="1095375"/>
            <a:ext cx="6151900" cy="2610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0369" y="3813810"/>
            <a:ext cx="1604844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B9E95-DFB4-8B47-9FBE-0EAE61863338}" type="datetimeFigureOut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62687" y="3813810"/>
            <a:ext cx="2407265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37425" y="3813810"/>
            <a:ext cx="1604844" cy="219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D1B1-EDC6-FD43-BB6B-68A7DD253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8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txStyles>
    <p:titleStyle>
      <a:lvl1pPr algn="l" defTabSz="534924" rtl="0" eaLnBrk="1" latinLnBrk="0" hangingPunct="1">
        <a:lnSpc>
          <a:spcPct val="90000"/>
        </a:lnSpc>
        <a:spcBef>
          <a:spcPct val="0"/>
        </a:spcBef>
        <a:buNone/>
        <a:defRPr sz="25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731" indent="-133731" algn="l" defTabSz="534924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1638" kern="1200">
          <a:solidFill>
            <a:schemeClr val="tx1"/>
          </a:solidFill>
          <a:latin typeface="+mn-lt"/>
          <a:ea typeface="+mn-ea"/>
          <a:cs typeface="+mn-cs"/>
        </a:defRPr>
      </a:lvl1pPr>
      <a:lvl2pPr marL="401193" indent="-133731" algn="l" defTabSz="534924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404" kern="1200">
          <a:solidFill>
            <a:schemeClr val="tx1"/>
          </a:solidFill>
          <a:latin typeface="+mn-lt"/>
          <a:ea typeface="+mn-ea"/>
          <a:cs typeface="+mn-cs"/>
        </a:defRPr>
      </a:lvl2pPr>
      <a:lvl3pPr marL="668655" indent="-133731" algn="l" defTabSz="534924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170" kern="1200">
          <a:solidFill>
            <a:schemeClr val="tx1"/>
          </a:solidFill>
          <a:latin typeface="+mn-lt"/>
          <a:ea typeface="+mn-ea"/>
          <a:cs typeface="+mn-cs"/>
        </a:defRPr>
      </a:lvl3pPr>
      <a:lvl4pPr marL="936117" indent="-133731" algn="l" defTabSz="534924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3" kern="1200">
          <a:solidFill>
            <a:schemeClr val="tx1"/>
          </a:solidFill>
          <a:latin typeface="+mn-lt"/>
          <a:ea typeface="+mn-ea"/>
          <a:cs typeface="+mn-cs"/>
        </a:defRPr>
      </a:lvl4pPr>
      <a:lvl5pPr marL="1203579" indent="-133731" algn="l" defTabSz="534924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3" kern="1200">
          <a:solidFill>
            <a:schemeClr val="tx1"/>
          </a:solidFill>
          <a:latin typeface="+mn-lt"/>
          <a:ea typeface="+mn-ea"/>
          <a:cs typeface="+mn-cs"/>
        </a:defRPr>
      </a:lvl5pPr>
      <a:lvl6pPr marL="1471041" indent="-133731" algn="l" defTabSz="534924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3" kern="1200">
          <a:solidFill>
            <a:schemeClr val="tx1"/>
          </a:solidFill>
          <a:latin typeface="+mn-lt"/>
          <a:ea typeface="+mn-ea"/>
          <a:cs typeface="+mn-cs"/>
        </a:defRPr>
      </a:lvl6pPr>
      <a:lvl7pPr marL="1738503" indent="-133731" algn="l" defTabSz="534924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3" kern="1200">
          <a:solidFill>
            <a:schemeClr val="tx1"/>
          </a:solidFill>
          <a:latin typeface="+mn-lt"/>
          <a:ea typeface="+mn-ea"/>
          <a:cs typeface="+mn-cs"/>
        </a:defRPr>
      </a:lvl7pPr>
      <a:lvl8pPr marL="2005965" indent="-133731" algn="l" defTabSz="534924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3" kern="1200">
          <a:solidFill>
            <a:schemeClr val="tx1"/>
          </a:solidFill>
          <a:latin typeface="+mn-lt"/>
          <a:ea typeface="+mn-ea"/>
          <a:cs typeface="+mn-cs"/>
        </a:defRPr>
      </a:lvl8pPr>
      <a:lvl9pPr marL="2273427" indent="-133731" algn="l" defTabSz="534924" rtl="0" eaLnBrk="1" latinLnBrk="0" hangingPunct="1">
        <a:lnSpc>
          <a:spcPct val="90000"/>
        </a:lnSpc>
        <a:spcBef>
          <a:spcPts val="293"/>
        </a:spcBef>
        <a:buFont typeface="Arial" panose="020B0604020202020204" pitchFamily="34" charset="0"/>
        <a:buChar char="•"/>
        <a:defRPr sz="10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4924" rtl="0" eaLnBrk="1" latinLnBrk="0" hangingPunct="1">
        <a:defRPr sz="1053" kern="1200">
          <a:solidFill>
            <a:schemeClr val="tx1"/>
          </a:solidFill>
          <a:latin typeface="+mn-lt"/>
          <a:ea typeface="+mn-ea"/>
          <a:cs typeface="+mn-cs"/>
        </a:defRPr>
      </a:lvl1pPr>
      <a:lvl2pPr marL="267462" algn="l" defTabSz="534924" rtl="0" eaLnBrk="1" latinLnBrk="0" hangingPunct="1">
        <a:defRPr sz="1053" kern="1200">
          <a:solidFill>
            <a:schemeClr val="tx1"/>
          </a:solidFill>
          <a:latin typeface="+mn-lt"/>
          <a:ea typeface="+mn-ea"/>
          <a:cs typeface="+mn-cs"/>
        </a:defRPr>
      </a:lvl2pPr>
      <a:lvl3pPr marL="534924" algn="l" defTabSz="534924" rtl="0" eaLnBrk="1" latinLnBrk="0" hangingPunct="1">
        <a:defRPr sz="1053" kern="1200">
          <a:solidFill>
            <a:schemeClr val="tx1"/>
          </a:solidFill>
          <a:latin typeface="+mn-lt"/>
          <a:ea typeface="+mn-ea"/>
          <a:cs typeface="+mn-cs"/>
        </a:defRPr>
      </a:lvl3pPr>
      <a:lvl4pPr marL="802386" algn="l" defTabSz="534924" rtl="0" eaLnBrk="1" latinLnBrk="0" hangingPunct="1">
        <a:defRPr sz="1053" kern="1200">
          <a:solidFill>
            <a:schemeClr val="tx1"/>
          </a:solidFill>
          <a:latin typeface="+mn-lt"/>
          <a:ea typeface="+mn-ea"/>
          <a:cs typeface="+mn-cs"/>
        </a:defRPr>
      </a:lvl4pPr>
      <a:lvl5pPr marL="1069848" algn="l" defTabSz="534924" rtl="0" eaLnBrk="1" latinLnBrk="0" hangingPunct="1">
        <a:defRPr sz="1053" kern="1200">
          <a:solidFill>
            <a:schemeClr val="tx1"/>
          </a:solidFill>
          <a:latin typeface="+mn-lt"/>
          <a:ea typeface="+mn-ea"/>
          <a:cs typeface="+mn-cs"/>
        </a:defRPr>
      </a:lvl5pPr>
      <a:lvl6pPr marL="1337310" algn="l" defTabSz="534924" rtl="0" eaLnBrk="1" latinLnBrk="0" hangingPunct="1">
        <a:defRPr sz="1053" kern="1200">
          <a:solidFill>
            <a:schemeClr val="tx1"/>
          </a:solidFill>
          <a:latin typeface="+mn-lt"/>
          <a:ea typeface="+mn-ea"/>
          <a:cs typeface="+mn-cs"/>
        </a:defRPr>
      </a:lvl6pPr>
      <a:lvl7pPr marL="1604772" algn="l" defTabSz="534924" rtl="0" eaLnBrk="1" latinLnBrk="0" hangingPunct="1">
        <a:defRPr sz="1053" kern="1200">
          <a:solidFill>
            <a:schemeClr val="tx1"/>
          </a:solidFill>
          <a:latin typeface="+mn-lt"/>
          <a:ea typeface="+mn-ea"/>
          <a:cs typeface="+mn-cs"/>
        </a:defRPr>
      </a:lvl7pPr>
      <a:lvl8pPr marL="1872234" algn="l" defTabSz="534924" rtl="0" eaLnBrk="1" latinLnBrk="0" hangingPunct="1">
        <a:defRPr sz="1053" kern="1200">
          <a:solidFill>
            <a:schemeClr val="tx1"/>
          </a:solidFill>
          <a:latin typeface="+mn-lt"/>
          <a:ea typeface="+mn-ea"/>
          <a:cs typeface="+mn-cs"/>
        </a:defRPr>
      </a:lvl8pPr>
      <a:lvl9pPr marL="2139696" algn="l" defTabSz="534924" rtl="0" eaLnBrk="1" latinLnBrk="0" hangingPunct="1">
        <a:defRPr sz="10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3B31B0C-BD7E-CF42-84DE-75F688F2C774}"/>
              </a:ext>
            </a:extLst>
          </p:cNvPr>
          <p:cNvSpPr txBox="1"/>
          <p:nvPr/>
        </p:nvSpPr>
        <p:spPr>
          <a:xfrm>
            <a:off x="80303" y="2578237"/>
            <a:ext cx="1830384" cy="46166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BF78D1-18C7-F64D-81D5-EDB8C25810FB}"/>
              </a:ext>
            </a:extLst>
          </p:cNvPr>
          <p:cNvSpPr txBox="1"/>
          <p:nvPr/>
        </p:nvSpPr>
        <p:spPr>
          <a:xfrm>
            <a:off x="5035550" y="3599565"/>
            <a:ext cx="1987550" cy="4616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801BFE-D809-414A-B3AE-0F7B67717C79}"/>
              </a:ext>
            </a:extLst>
          </p:cNvPr>
          <p:cNvSpPr txBox="1"/>
          <p:nvPr/>
        </p:nvSpPr>
        <p:spPr>
          <a:xfrm>
            <a:off x="80303" y="3085583"/>
            <a:ext cx="1830384" cy="46166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A918DE-CC10-8949-A805-7A9D9E57A0A7}"/>
              </a:ext>
            </a:extLst>
          </p:cNvPr>
          <p:cNvSpPr txBox="1"/>
          <p:nvPr/>
        </p:nvSpPr>
        <p:spPr>
          <a:xfrm>
            <a:off x="80303" y="3591912"/>
            <a:ext cx="1830384" cy="461665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C6CB1B-B411-9445-8A76-A3FE58B71376}"/>
              </a:ext>
            </a:extLst>
          </p:cNvPr>
          <p:cNvSpPr txBox="1"/>
          <p:nvPr/>
        </p:nvSpPr>
        <p:spPr>
          <a:xfrm>
            <a:off x="5035550" y="3085582"/>
            <a:ext cx="1987550" cy="4616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D4AAF3-1F9B-2946-80BF-C8BFD57DAADF}"/>
              </a:ext>
            </a:extLst>
          </p:cNvPr>
          <p:cNvSpPr txBox="1"/>
          <p:nvPr/>
        </p:nvSpPr>
        <p:spPr>
          <a:xfrm>
            <a:off x="5035550" y="2571599"/>
            <a:ext cx="1987550" cy="4616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0D2C39-B8EB-C14D-B91A-55091120FA6A}"/>
              </a:ext>
            </a:extLst>
          </p:cNvPr>
          <p:cNvSpPr txBox="1"/>
          <p:nvPr/>
        </p:nvSpPr>
        <p:spPr>
          <a:xfrm>
            <a:off x="5035550" y="2072452"/>
            <a:ext cx="1987550" cy="4616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0FD7518-6BB4-FD4A-81F1-B1556E2613EF}"/>
              </a:ext>
            </a:extLst>
          </p:cNvPr>
          <p:cNvSpPr txBox="1"/>
          <p:nvPr/>
        </p:nvSpPr>
        <p:spPr>
          <a:xfrm>
            <a:off x="5035550" y="1560810"/>
            <a:ext cx="1987550" cy="4616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81DC8A-45C9-0547-BB1F-7340C55B7001}"/>
              </a:ext>
            </a:extLst>
          </p:cNvPr>
          <p:cNvSpPr txBox="1"/>
          <p:nvPr/>
        </p:nvSpPr>
        <p:spPr>
          <a:xfrm>
            <a:off x="5035550" y="1074157"/>
            <a:ext cx="1987550" cy="4616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9E6FB5-DDD6-9042-AD69-B38EE1677CC0}"/>
              </a:ext>
            </a:extLst>
          </p:cNvPr>
          <p:cNvSpPr txBox="1"/>
          <p:nvPr/>
        </p:nvSpPr>
        <p:spPr>
          <a:xfrm>
            <a:off x="1917939" y="3085582"/>
            <a:ext cx="1050020" cy="46166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3D8AAD-95E4-4448-96A2-3394E613B2B1}"/>
              </a:ext>
            </a:extLst>
          </p:cNvPr>
          <p:cNvSpPr txBox="1"/>
          <p:nvPr/>
        </p:nvSpPr>
        <p:spPr>
          <a:xfrm>
            <a:off x="2975211" y="3086706"/>
            <a:ext cx="1064525" cy="46166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699FDF-A858-FB4E-8140-6101C37A3806}"/>
              </a:ext>
            </a:extLst>
          </p:cNvPr>
          <p:cNvSpPr txBox="1"/>
          <p:nvPr/>
        </p:nvSpPr>
        <p:spPr>
          <a:xfrm>
            <a:off x="4039735" y="3085582"/>
            <a:ext cx="971450" cy="46166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62F61B-8BB3-2341-A1EF-8A8A7F0DBF41}"/>
              </a:ext>
            </a:extLst>
          </p:cNvPr>
          <p:cNvSpPr txBox="1"/>
          <p:nvPr/>
        </p:nvSpPr>
        <p:spPr>
          <a:xfrm>
            <a:off x="1925190" y="3594072"/>
            <a:ext cx="1050022" cy="46166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2C0A7F-0DD8-564B-831F-7841374C5662}"/>
              </a:ext>
            </a:extLst>
          </p:cNvPr>
          <p:cNvSpPr txBox="1"/>
          <p:nvPr/>
        </p:nvSpPr>
        <p:spPr>
          <a:xfrm>
            <a:off x="2982464" y="3591956"/>
            <a:ext cx="1050022" cy="46166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8B33FF-E706-D34C-9315-D1AD6079F715}"/>
              </a:ext>
            </a:extLst>
          </p:cNvPr>
          <p:cNvSpPr txBox="1"/>
          <p:nvPr/>
        </p:nvSpPr>
        <p:spPr>
          <a:xfrm>
            <a:off x="4039736" y="3592869"/>
            <a:ext cx="971450" cy="46166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40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Marlena Hebern</dc:creator>
  <cp:lastModifiedBy>Marlena Hebern</cp:lastModifiedBy>
  <cp:revision>1</cp:revision>
  <dcterms:created xsi:type="dcterms:W3CDTF">2022-01-25T21:43:54Z</dcterms:created>
  <dcterms:modified xsi:type="dcterms:W3CDTF">2022-01-25T22:12:56Z</dcterms:modified>
</cp:coreProperties>
</file>