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Nothing You Could Do" panose="02000000000000000000" pitchFamily="2" charset="0"/>
      <p:regular r:id="rId26"/>
    </p:embeddedFont>
    <p:embeddedFont>
      <p:font typeface="Pacifico" panose="020F050202020403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94"/>
  </p:normalViewPr>
  <p:slideViewPr>
    <p:cSldViewPr snapToGrid="0">
      <p:cViewPr varScale="1">
        <p:scale>
          <a:sx n="161" d="100"/>
          <a:sy n="161" d="100"/>
        </p:scale>
        <p:origin x="35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0b6aeb7e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0b6aeb7e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0b6aeb7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0b6aeb7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30b6aeb7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30b6aeb7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0b6aeb7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0b6aeb7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30b6aeb7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30b6aeb7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4e7e3217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4e7e3217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30b6aeb7e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30b6aeb7e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30b6aeb7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30b6aeb7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0b6aeb7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30b6aeb7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4e7e3217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4e7e3217e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52b72716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52b72716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52b72716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52b72716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0b6aeb7e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0b6aeb7e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30b6aeb7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30b6aeb7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30b6aeb7e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30b6aeb7e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30b6aeb7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30b6aeb7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30b6aeb7e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30b6aeb7e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4dcf9873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4dcf9873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Original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7338625" y="4663225"/>
            <a:ext cx="1415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#EduProtocols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0850" y="4653588"/>
            <a:ext cx="464850" cy="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1825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81527"/>
          <a:stretch/>
        </p:blipFill>
        <p:spPr>
          <a:xfrm>
            <a:off x="7718249" y="0"/>
            <a:ext cx="1425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145407" y="3906293"/>
            <a:ext cx="37215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632965" y="3495780"/>
            <a:ext cx="27462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250" y="512625"/>
            <a:ext cx="5257850" cy="2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483900" y="4835175"/>
            <a:ext cx="14151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#EduProtocols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  1">
  <p:cSld name="TITLE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0850" y="4653588"/>
            <a:ext cx="464850" cy="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4145407" y="3906293"/>
            <a:ext cx="3721500" cy="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632965" y="3495780"/>
            <a:ext cx="27462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250" y="512625"/>
            <a:ext cx="5257850" cy="2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 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2459200" y="83175"/>
            <a:ext cx="4147500" cy="2193000"/>
          </a:xfrm>
          <a:prstGeom prst="wedgeEllipseCallout">
            <a:avLst>
              <a:gd name="adj1" fmla="val -18470"/>
              <a:gd name="adj2" fmla="val 120646"/>
            </a:avLst>
          </a:prstGeom>
          <a:solidFill>
            <a:schemeClr val="accent1"/>
          </a:solidFill>
          <a:ln>
            <a:noFill/>
          </a:ln>
          <a:effectLst>
            <a:outerShdw blurRad="171450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2459200" y="3989775"/>
            <a:ext cx="44892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047350" y="3577000"/>
            <a:ext cx="3312900" cy="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15550" y="298351"/>
            <a:ext cx="3312899" cy="16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1390424" y="2319076"/>
            <a:ext cx="6363174" cy="8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74EA7">
                    <a:alpha val="39220"/>
                  </a:srgbClr>
                </a:solidFill>
                <a:latin typeface="Nothing You Could Do"/>
              </a:rPr>
              <a:t>Cyber Sandwich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 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2459200" y="83175"/>
            <a:ext cx="4147500" cy="2193000"/>
          </a:xfrm>
          <a:prstGeom prst="wedgeEllipseCallout">
            <a:avLst>
              <a:gd name="adj1" fmla="val -18470"/>
              <a:gd name="adj2" fmla="val 120646"/>
            </a:avLst>
          </a:prstGeom>
          <a:solidFill>
            <a:schemeClr val="accent1"/>
          </a:solidFill>
          <a:ln>
            <a:noFill/>
          </a:ln>
          <a:effectLst>
            <a:outerShdw blurRad="142875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047350" y="3577000"/>
            <a:ext cx="3312900" cy="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390424" y="2319076"/>
            <a:ext cx="6363174" cy="8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674EA7">
                    <a:alpha val="39220"/>
                  </a:srgbClr>
                </a:solidFill>
                <a:latin typeface="Nothing You Could Do"/>
              </a:rPr>
              <a:t>Cyber Sandwich</a:t>
            </a:r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2459200" y="3989775"/>
            <a:ext cx="44892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814600" y="466800"/>
            <a:ext cx="3312900" cy="13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  Blank">
  <p:cSld name="BLANK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552775" y="83175"/>
            <a:ext cx="8065500" cy="2832000"/>
          </a:xfrm>
          <a:prstGeom prst="wedgeEllipseCallout">
            <a:avLst>
              <a:gd name="adj1" fmla="val -13204"/>
              <a:gd name="adj2" fmla="val 82417"/>
            </a:avLst>
          </a:prstGeom>
          <a:solidFill>
            <a:schemeClr val="accent1"/>
          </a:solidFill>
          <a:ln>
            <a:noFill/>
          </a:ln>
          <a:effectLst>
            <a:outerShdw blurRad="114300" dist="47625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047350" y="3577000"/>
            <a:ext cx="3312900" cy="1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othing You Could Do"/>
                <a:ea typeface="Nothing You Could Do"/>
                <a:cs typeface="Nothing You Could Do"/>
                <a:sym typeface="Nothing You Could Do"/>
              </a:rPr>
              <a:t>Partner Names: 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2459200" y="3989775"/>
            <a:ext cx="44892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Nothing You Could Do"/>
                <a:ea typeface="Nothing You Could Do"/>
                <a:cs typeface="Nothing You Could Do"/>
                <a:sym typeface="Nothing You Could D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595500" y="491125"/>
            <a:ext cx="57663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of TWO">
  <p:cSld name="BLANK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of TWO 2">
  <p:cSld name="BLANK_2_1_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3950" y="218125"/>
            <a:ext cx="626809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/>
          <p:nvPr/>
        </p:nvSpPr>
        <p:spPr>
          <a:xfrm>
            <a:off x="2633075" y="632450"/>
            <a:ext cx="711600" cy="4878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222550" y="356700"/>
            <a:ext cx="2090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Find more slides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under the pull down arrow. </a:t>
            </a:r>
            <a:endParaRPr sz="30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of TWO 1">
  <p:cSld name="BLANK_2_1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BLANK_2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of THREE">
  <p:cSld name="CUSTOM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1 Notes">
  <p:cSld name="CUSTOM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1 Paragraph">
  <p:cSld name="CUSTOM_1_1_4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2 Notes">
  <p:cSld name="CUSTOM_1_1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2 Paragraph">
  <p:cSld name="CUSTOM_1_1_3_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3 Notes">
  <p:cSld name="CUSTOM_1_1_3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3 Paragraph">
  <p:cSld name="CUSTOM_1_1_3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#EduProtocols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n Diagram for 2">
  <p:cSld name="CUSTOM_1_1_3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>
            <a:spLocks noGrp="1"/>
          </p:cNvSpPr>
          <p:nvPr>
            <p:ph type="subTitle" idx="1"/>
          </p:nvPr>
        </p:nvSpPr>
        <p:spPr>
          <a:xfrm>
            <a:off x="116125" y="736525"/>
            <a:ext cx="29775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2"/>
          </p:nvPr>
        </p:nvSpPr>
        <p:spPr>
          <a:xfrm>
            <a:off x="3180750" y="736525"/>
            <a:ext cx="27672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3"/>
          </p:nvPr>
        </p:nvSpPr>
        <p:spPr>
          <a:xfrm>
            <a:off x="6093275" y="736525"/>
            <a:ext cx="29775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nn Diagram for 3">
  <p:cSld name="CUSTOM_1_1_3_1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116125" y="736525"/>
            <a:ext cx="21660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ubTitle" idx="2"/>
          </p:nvPr>
        </p:nvSpPr>
        <p:spPr>
          <a:xfrm>
            <a:off x="2340400" y="736525"/>
            <a:ext cx="22167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ubTitle" idx="3"/>
          </p:nvPr>
        </p:nvSpPr>
        <p:spPr>
          <a:xfrm>
            <a:off x="4622650" y="736525"/>
            <a:ext cx="21660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subTitle" idx="4"/>
          </p:nvPr>
        </p:nvSpPr>
        <p:spPr>
          <a:xfrm>
            <a:off x="6904900" y="736525"/>
            <a:ext cx="21660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  2 1">
  <p:cSld name="CUSTOM_1_1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/>
          <p:nvPr/>
        </p:nvSpPr>
        <p:spPr>
          <a:xfrm>
            <a:off x="0" y="-40525"/>
            <a:ext cx="9160500" cy="5193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32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8253225" y="4601525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/>
          <p:nvPr/>
        </p:nvSpPr>
        <p:spPr>
          <a:xfrm>
            <a:off x="0" y="-40525"/>
            <a:ext cx="9160500" cy="5193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2"/>
          <p:cNvSpPr/>
          <p:nvPr/>
        </p:nvSpPr>
        <p:spPr>
          <a:xfrm>
            <a:off x="124700" y="120950"/>
            <a:ext cx="8895000" cy="4843200"/>
          </a:xfrm>
          <a:prstGeom prst="roundRect">
            <a:avLst>
              <a:gd name="adj" fmla="val 1468"/>
            </a:avLst>
          </a:prstGeom>
          <a:solidFill>
            <a:srgbClr val="999999"/>
          </a:solidFill>
          <a:ln>
            <a:noFill/>
          </a:ln>
          <a:effectLst>
            <a:outerShdw blurRad="28575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2">
            <a:alphaModFix/>
          </a:blip>
          <a:srcRect l="16934" t="23350" r="16158" b="21656"/>
          <a:stretch/>
        </p:blipFill>
        <p:spPr>
          <a:xfrm>
            <a:off x="4169012" y="2263063"/>
            <a:ext cx="822480" cy="51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7362200" y="4550775"/>
            <a:ext cx="13473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#EduProtocols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3241825" y="4550775"/>
            <a:ext cx="34917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Check out more templates at EduProtocols.com!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451000" y="4101725"/>
            <a:ext cx="2556000" cy="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 and Vectorstock used under license.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last page visible. 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">
  <p:cSld name="CUSTOM_1_1_1_2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/>
          <p:nvPr/>
        </p:nvSpPr>
        <p:spPr>
          <a:xfrm>
            <a:off x="2390525" y="1829897"/>
            <a:ext cx="549300" cy="325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3010875" y="2859625"/>
            <a:ext cx="411900" cy="28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2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ber Sandwich Title 1">
  <p:cSld name="CUSTOM_1_1_1_2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/>
          <p:nvPr/>
        </p:nvSpPr>
        <p:spPr>
          <a:xfrm>
            <a:off x="2390525" y="1829897"/>
            <a:ext cx="549300" cy="325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4"/>
          <p:cNvSpPr/>
          <p:nvPr/>
        </p:nvSpPr>
        <p:spPr>
          <a:xfrm>
            <a:off x="3010875" y="2859625"/>
            <a:ext cx="411900" cy="28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23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4"/>
          <p:cNvSpPr/>
          <p:nvPr/>
        </p:nvSpPr>
        <p:spPr>
          <a:xfrm>
            <a:off x="1647575" y="118225"/>
            <a:ext cx="5711700" cy="1076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57150" dist="1238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1647575" y="334325"/>
            <a:ext cx="5711700" cy="860400"/>
          </a:xfrm>
          <a:prstGeom prst="rect">
            <a:avLst/>
          </a:prstGeom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AB40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8819850" y="4692950"/>
            <a:ext cx="3240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483900" y="4835175"/>
            <a:ext cx="15753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#EduProtocols</a:t>
            </a:r>
            <a:endParaRPr>
              <a:solidFill>
                <a:srgbClr val="B7B7B7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/>
        </p:nvSpPr>
        <p:spPr>
          <a:xfrm>
            <a:off x="2117850" y="4269425"/>
            <a:ext cx="4908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delete this slide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 slides </a:t>
            </a:r>
            <a:r>
              <a:rPr lang="en" b="1"/>
              <a:t>above </a:t>
            </a:r>
            <a:r>
              <a:rPr lang="en"/>
              <a:t>this slide.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 txBox="1">
            <a:spLocks noGrp="1"/>
          </p:cNvSpPr>
          <p:nvPr>
            <p:ph type="subTitle" idx="1"/>
          </p:nvPr>
        </p:nvSpPr>
        <p:spPr>
          <a:xfrm>
            <a:off x="116125" y="736525"/>
            <a:ext cx="21660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subTitle" idx="2"/>
          </p:nvPr>
        </p:nvSpPr>
        <p:spPr>
          <a:xfrm>
            <a:off x="2340400" y="736525"/>
            <a:ext cx="22167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subTitle" idx="3"/>
          </p:nvPr>
        </p:nvSpPr>
        <p:spPr>
          <a:xfrm>
            <a:off x="4622650" y="736525"/>
            <a:ext cx="21660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4" name="Google Shape;254;p48"/>
          <p:cNvSpPr txBox="1">
            <a:spLocks noGrp="1"/>
          </p:cNvSpPr>
          <p:nvPr>
            <p:ph type="subTitle" idx="4"/>
          </p:nvPr>
        </p:nvSpPr>
        <p:spPr>
          <a:xfrm>
            <a:off x="6904900" y="736525"/>
            <a:ext cx="21660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94777">
            <a:off x="1722750" y="257050"/>
            <a:ext cx="1353200" cy="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subTitle" idx="1"/>
          </p:nvPr>
        </p:nvSpPr>
        <p:spPr>
          <a:xfrm>
            <a:off x="116125" y="736525"/>
            <a:ext cx="29775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subTitle" idx="2"/>
          </p:nvPr>
        </p:nvSpPr>
        <p:spPr>
          <a:xfrm>
            <a:off x="3180750" y="736525"/>
            <a:ext cx="27672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ubTitle" idx="3"/>
          </p:nvPr>
        </p:nvSpPr>
        <p:spPr>
          <a:xfrm>
            <a:off x="6093275" y="736525"/>
            <a:ext cx="2977500" cy="6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>
            <a:spLocks noGrp="1"/>
          </p:cNvSpPr>
          <p:nvPr>
            <p:ph type="subTitle" idx="1"/>
          </p:nvPr>
        </p:nvSpPr>
        <p:spPr>
          <a:xfrm>
            <a:off x="116125" y="732400"/>
            <a:ext cx="8917800" cy="42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/>
        </p:nvSpPr>
        <p:spPr>
          <a:xfrm>
            <a:off x="2117850" y="4269425"/>
            <a:ext cx="4908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delete this slide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 slides </a:t>
            </a:r>
            <a:r>
              <a:rPr lang="en" b="1"/>
              <a:t>below </a:t>
            </a:r>
            <a:r>
              <a:rPr lang="en"/>
              <a:t>this slide.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Macintosh PowerPoint</Application>
  <PresentationFormat>On-screen Show (16:9)</PresentationFormat>
  <Paragraphs>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Nothing You Could Do</vt:lpstr>
      <vt:lpstr>Montserrat</vt:lpstr>
      <vt:lpstr>Arial</vt:lpstr>
      <vt:lpstr>Pacifico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Marlena Hebern</cp:lastModifiedBy>
  <cp:revision>1</cp:revision>
  <dcterms:modified xsi:type="dcterms:W3CDTF">2022-03-25T12:28:11Z</dcterms:modified>
</cp:coreProperties>
</file>